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6858000" cy="9144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1" autoAdjust="0"/>
    <p:restoredTop sz="96433" autoAdjust="0"/>
  </p:normalViewPr>
  <p:slideViewPr>
    <p:cSldViewPr snapToGrid="0">
      <p:cViewPr varScale="1">
        <p:scale>
          <a:sx n="78" d="100"/>
          <a:sy n="78" d="100"/>
        </p:scale>
        <p:origin x="1500" y="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29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45DF41-978A-48CB-95B4-77C8D3D0CF98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D2F71-38A7-424B-BAA6-52D44D05A08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2000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77A1C-94B4-4A5C-A0DB-03B88422A1E8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7971DB-2051-4FA0-B980-8491633306A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8197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457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971DB-2051-4FA0-B980-8491633306A8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2828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065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9512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042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1013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2862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397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24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6280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9825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2981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4309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1173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0932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6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 - TextBox"/>
          <p:cNvSpPr txBox="1"/>
          <p:nvPr/>
        </p:nvSpPr>
        <p:spPr>
          <a:xfrm>
            <a:off x="1141301" y="2555082"/>
            <a:ext cx="4886529" cy="316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05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Τhe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enterprise</a:t>
            </a:r>
            <a:r>
              <a:rPr lang="el-GR" sz="105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GEORGIOS ZOGRAFOS, which is headquartered in </a:t>
            </a:r>
            <a:r>
              <a:rPr lang="en-US" sz="105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Region of 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Central </a:t>
            </a:r>
            <a:r>
              <a:rPr lang="en-US" sz="105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Macedonia,  was co-financed by the European Regional Development Fund (ERDF) of the European Union for the implementation of its project under the Action </a:t>
            </a:r>
            <a:r>
              <a:rPr lang="el-GR" sz="105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l-GR" sz="105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l-GR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«Ε</a:t>
            </a:r>
            <a:r>
              <a:rPr lang="en-US" sz="105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stablishment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and Modernization of existing Very Small, Small and Medium Sized Manufacture and Tourism </a:t>
            </a:r>
            <a:r>
              <a:rPr lang="el-GR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</a:t>
            </a:r>
            <a:r>
              <a:rPr lang="en-US" sz="105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nterprises</a:t>
            </a:r>
            <a:r>
              <a:rPr lang="el-GR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under the framework of the </a:t>
            </a:r>
            <a:r>
              <a:rPr lang="en-US" sz="105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Operational Program </a:t>
            </a:r>
            <a:r>
              <a:rPr lang="el-GR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Central Macedonia</a:t>
            </a:r>
            <a:r>
              <a:rPr lang="el-GR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2014-2020</a:t>
            </a:r>
            <a:r>
              <a:rPr lang="en-US" sz="105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en-US" sz="105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n-US" sz="105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action aims to assist small and medium-sized enterprises in implementing investment projects to increase competitiveness and in extension to improve their position in th</a:t>
            </a:r>
            <a:r>
              <a:rPr lang="en-US" sz="105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domestic and international market.</a:t>
            </a:r>
          </a:p>
          <a:p>
            <a:pPr algn="just"/>
            <a:endParaRPr lang="en-US" sz="105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investment’s </a:t>
            </a:r>
            <a:r>
              <a:rPr lang="en-US" sz="105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total budget </a:t>
            </a:r>
            <a:r>
              <a:rPr lang="en-US" sz="105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is</a:t>
            </a:r>
            <a:r>
              <a:rPr lang="en-US" sz="105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……</a:t>
            </a:r>
            <a:r>
              <a:rPr lang="en-US" sz="105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100329.04</a:t>
            </a:r>
            <a:r>
              <a:rPr lang="en-US" sz="105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… </a:t>
            </a:r>
            <a:r>
              <a:rPr lang="en-US" sz="105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€ out of </a:t>
            </a:r>
            <a:r>
              <a:rPr lang="en-US" sz="105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which </a:t>
            </a:r>
            <a:r>
              <a:rPr lang="en-US" sz="105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……45148.07… </a:t>
            </a:r>
            <a:r>
              <a:rPr lang="en-US" sz="105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€  is public expenditure.  The Action is co-financed by Greece and the European Union - European Regional Development Fund.</a:t>
            </a:r>
          </a:p>
          <a:p>
            <a:pPr algn="just"/>
            <a:endParaRPr lang="en-US" sz="105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838" y="645190"/>
            <a:ext cx="2761992" cy="547187"/>
          </a:xfrm>
          <a:prstGeom prst="rect">
            <a:avLst/>
          </a:prstGeom>
        </p:spPr>
      </p:pic>
      <p:pic>
        <p:nvPicPr>
          <p:cNvPr id="1026" name="Picture 2" descr="Προεπισκόπηση εικόνα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159" y="6422636"/>
            <a:ext cx="3262179" cy="66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Προεπισκόπηση εικόνα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512" y="1593161"/>
            <a:ext cx="1315296" cy="89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Ορθογώνιο 7"/>
          <p:cNvSpPr/>
          <p:nvPr/>
        </p:nvSpPr>
        <p:spPr>
          <a:xfrm>
            <a:off x="2108790" y="1658623"/>
            <a:ext cx="3919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</a:t>
            </a:r>
            <a:r>
              <a:rPr lang="en-US" sz="1200" dirty="0" err="1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stablishment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and Modernization of existing Very Small, Small and Medium Sized Manufacture and Tourism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</a:t>
            </a:r>
            <a:r>
              <a:rPr lang="en-US" sz="120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nterprises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317548585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</TotalTime>
  <Words>58</Words>
  <Application>Microsoft Office PowerPoint</Application>
  <PresentationFormat>Προβολή στην οθόνη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Θέμα του Office</vt:lpstr>
      <vt:lpstr>Παρουσίαση του PowerPoint</vt:lpstr>
    </vt:vector>
  </TitlesOfParts>
  <Company>KEPA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ΤΣΕΛΕΚΙΔΟΥ ΚΑΛΛΙΣ</dc:creator>
  <cp:lastModifiedBy>Γιώργος</cp:lastModifiedBy>
  <cp:revision>31</cp:revision>
  <dcterms:created xsi:type="dcterms:W3CDTF">2019-10-24T12:02:18Z</dcterms:created>
  <dcterms:modified xsi:type="dcterms:W3CDTF">2023-12-13T12:44:52Z</dcterms:modified>
</cp:coreProperties>
</file>